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CCAA-881F-4EE2-BB80-E7FEFB5659C8}" type="datetimeFigureOut">
              <a:rPr lang="en-US" smtClean="0"/>
              <a:pPr/>
              <a:t>19-Dec-22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4FCA-6F5D-40B2-A5E3-A15860EAF7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CCAA-881F-4EE2-BB80-E7FEFB5659C8}" type="datetimeFigureOut">
              <a:rPr lang="en-US" smtClean="0"/>
              <a:pPr/>
              <a:t>19-Dec-22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4FCA-6F5D-40B2-A5E3-A15860EAF7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CCAA-881F-4EE2-BB80-E7FEFB5659C8}" type="datetimeFigureOut">
              <a:rPr lang="en-US" smtClean="0"/>
              <a:pPr/>
              <a:t>19-Dec-22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4FCA-6F5D-40B2-A5E3-A15860EAF7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CCAA-881F-4EE2-BB80-E7FEFB5659C8}" type="datetimeFigureOut">
              <a:rPr lang="en-US" smtClean="0"/>
              <a:pPr/>
              <a:t>19-Dec-22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4FCA-6F5D-40B2-A5E3-A15860EAF7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CCAA-881F-4EE2-BB80-E7FEFB5659C8}" type="datetimeFigureOut">
              <a:rPr lang="en-US" smtClean="0"/>
              <a:pPr/>
              <a:t>19-Dec-22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4FCA-6F5D-40B2-A5E3-A15860EAF7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CCAA-881F-4EE2-BB80-E7FEFB5659C8}" type="datetimeFigureOut">
              <a:rPr lang="en-US" smtClean="0"/>
              <a:pPr/>
              <a:t>19-Dec-22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4FCA-6F5D-40B2-A5E3-A15860EAF7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CCAA-881F-4EE2-BB80-E7FEFB5659C8}" type="datetimeFigureOut">
              <a:rPr lang="en-US" smtClean="0"/>
              <a:pPr/>
              <a:t>19-Dec-22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4FCA-6F5D-40B2-A5E3-A15860EAF7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CCAA-881F-4EE2-BB80-E7FEFB5659C8}" type="datetimeFigureOut">
              <a:rPr lang="en-US" smtClean="0"/>
              <a:pPr/>
              <a:t>19-Dec-22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4FCA-6F5D-40B2-A5E3-A15860EAF7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CCAA-881F-4EE2-BB80-E7FEFB5659C8}" type="datetimeFigureOut">
              <a:rPr lang="en-US" smtClean="0"/>
              <a:pPr/>
              <a:t>19-Dec-22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4FCA-6F5D-40B2-A5E3-A15860EAF7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CCAA-881F-4EE2-BB80-E7FEFB5659C8}" type="datetimeFigureOut">
              <a:rPr lang="en-US" smtClean="0"/>
              <a:pPr/>
              <a:t>19-Dec-22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4FCA-6F5D-40B2-A5E3-A15860EAF7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CCAA-881F-4EE2-BB80-E7FEFB5659C8}" type="datetimeFigureOut">
              <a:rPr lang="en-US" smtClean="0"/>
              <a:pPr/>
              <a:t>19-Dec-22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4FCA-6F5D-40B2-A5E3-A15860EAF7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3CCAA-881F-4EE2-BB80-E7FEFB5659C8}" type="datetimeFigureOut">
              <a:rPr lang="en-US" smtClean="0"/>
              <a:pPr/>
              <a:t>19-Dec-22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84FCA-6F5D-40B2-A5E3-A15860EAF7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unch_marked_coin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hyperlink" Target="https://en.wikipedia.org/wiki/Mauryan_empir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hauli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otemba,_Shizuoka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arabar_Mounts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Yaksha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en.wikipedia.org/wiki/Patn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Mauryan</a:t>
            </a:r>
            <a:r>
              <a:rPr lang="en-US" b="1" dirty="0" smtClean="0">
                <a:solidFill>
                  <a:srgbClr val="FF0000"/>
                </a:solidFill>
              </a:rPr>
              <a:t> art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SEM-I</a:t>
            </a:r>
          </a:p>
          <a:p>
            <a:r>
              <a:rPr lang="en-US" dirty="0" smtClean="0"/>
              <a:t>CC-I</a:t>
            </a:r>
          </a:p>
          <a:p>
            <a:r>
              <a:rPr lang="en-US" dirty="0" smtClean="0"/>
              <a:t>TAPASI MAITRA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MauryanRingsto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685800"/>
            <a:ext cx="5111750" cy="5334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 err="1" smtClean="0">
                <a:solidFill>
                  <a:srgbClr val="C00000"/>
                </a:solidFill>
              </a:rPr>
              <a:t>Mauryan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ringstone</a:t>
            </a:r>
            <a:r>
              <a:rPr lang="en-US" sz="1600" dirty="0" smtClean="0">
                <a:solidFill>
                  <a:srgbClr val="C00000"/>
                </a:solidFill>
              </a:rPr>
              <a:t>, with standing goddess. Northwest Pakistan. 3rd Century BCE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300px-Kosala_Karshapa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9600" y="381000"/>
            <a:ext cx="4533900" cy="2590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err="1" smtClean="0"/>
              <a:t>Karshapana</a:t>
            </a:r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dirty="0" smtClean="0"/>
              <a:t>Silver </a:t>
            </a:r>
            <a:r>
              <a:rPr lang="en-US" dirty="0" smtClean="0">
                <a:hlinkClick r:id="rId3" tooltip="Punch marked coins"/>
              </a:rPr>
              <a:t>punch marked coin</a:t>
            </a:r>
            <a:r>
              <a:rPr lang="en-US" dirty="0" smtClean="0"/>
              <a:t> of the </a:t>
            </a:r>
            <a:r>
              <a:rPr lang="en-US" dirty="0" err="1" smtClean="0">
                <a:hlinkClick r:id="rId4" tooltip="Mauryan empire"/>
              </a:rPr>
              <a:t>Mauryan</a:t>
            </a:r>
            <a:r>
              <a:rPr lang="en-US" dirty="0" smtClean="0">
                <a:hlinkClick r:id="rId4" tooltip="Mauryan empire"/>
              </a:rPr>
              <a:t> empire</a:t>
            </a:r>
            <a:r>
              <a:rPr lang="en-US" dirty="0" smtClean="0"/>
              <a:t>, with symbols of wheel and elephant (3rd century BCE)</a:t>
            </a:r>
            <a:endParaRPr lang="en-US" dirty="0"/>
          </a:p>
        </p:txBody>
      </p:sp>
      <p:pic>
        <p:nvPicPr>
          <p:cNvPr id="6" name="Picture 5" descr="1024px-MauryanCoi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3124200"/>
            <a:ext cx="7421880" cy="3535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 descr="6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>
          <a:xfrm>
            <a:off x="1792288" y="612774"/>
            <a:ext cx="5486400" cy="5559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the most famous example of </a:t>
            </a:r>
            <a:r>
              <a:rPr lang="en-US" dirty="0" err="1" smtClean="0">
                <a:solidFill>
                  <a:srgbClr val="00B0F0"/>
                </a:solidFill>
              </a:rPr>
              <a:t>Mauryan</a:t>
            </a:r>
            <a:r>
              <a:rPr lang="en-US" dirty="0" smtClean="0">
                <a:solidFill>
                  <a:srgbClr val="00B0F0"/>
                </a:solidFill>
              </a:rPr>
              <a:t> art.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300px-AshokaLion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1000" y="1600200"/>
            <a:ext cx="4267200" cy="52578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320px-Sarnath_capital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8200" y="1752600"/>
            <a:ext cx="4038599" cy="4678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024px-Elephant-sculpture-dhaul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838201"/>
            <a:ext cx="5111750" cy="5105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The stone elephant at </a:t>
            </a:r>
            <a:r>
              <a:rPr lang="en-US" sz="2400" dirty="0" err="1" smtClean="0">
                <a:solidFill>
                  <a:srgbClr val="00B0F0"/>
                </a:solidFill>
                <a:hlinkClick r:id="rId3" tooltip="Dhauli"/>
              </a:rPr>
              <a:t>Dhauli</a:t>
            </a:r>
            <a:r>
              <a:rPr lang="en-US" sz="2400" dirty="0" smtClean="0">
                <a:solidFill>
                  <a:srgbClr val="00B0F0"/>
                </a:solidFill>
              </a:rPr>
              <a:t>.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s</a:t>
            </a:r>
            <a:r>
              <a:rPr lang="en-US" dirty="0" err="1" smtClean="0">
                <a:solidFill>
                  <a:srgbClr val="C00000"/>
                </a:solidFill>
              </a:rPr>
              <a:t>arnath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Historical </a:t>
            </a:r>
            <a:r>
              <a:rPr lang="en-US" dirty="0" smtClean="0">
                <a:solidFill>
                  <a:srgbClr val="C00000"/>
                </a:solidFill>
              </a:rPr>
              <a:t>City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err="1" smtClean="0">
                <a:solidFill>
                  <a:srgbClr val="C00000"/>
                </a:solidFill>
              </a:rPr>
              <a:t>Bodh</a:t>
            </a:r>
            <a:r>
              <a:rPr lang="en-US" dirty="0" smtClean="0">
                <a:solidFill>
                  <a:srgbClr val="C00000"/>
                </a:solidFill>
              </a:rPr>
              <a:t> Gaya</a:t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Content Placeholder 4" descr="250px-Dhamek_Stupa,_Sarnat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3352800" cy="4191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-609600"/>
            <a:ext cx="2398713" cy="3517900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pic>
        <p:nvPicPr>
          <p:cNvPr id="6" name="Picture 5" descr="250px-Great_Buddha_Statue,_Bodh_Ga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600200"/>
            <a:ext cx="42672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800px-Stupa_in_Gotemb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6693" y="273050"/>
            <a:ext cx="4388463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600" dirty="0" err="1" smtClean="0">
                <a:solidFill>
                  <a:srgbClr val="C00000"/>
                </a:solidFill>
              </a:rPr>
              <a:t>Stupa</a:t>
            </a:r>
            <a:r>
              <a:rPr lang="en-US" sz="1600" dirty="0" smtClean="0">
                <a:solidFill>
                  <a:srgbClr val="C00000"/>
                </a:solidFill>
              </a:rPr>
              <a:t> in </a:t>
            </a:r>
            <a:r>
              <a:rPr lang="en-US" sz="1600" dirty="0" err="1" smtClean="0">
                <a:solidFill>
                  <a:srgbClr val="C00000"/>
                </a:solidFill>
                <a:hlinkClick r:id="rId3" tooltip="Gotemba, Shizuoka"/>
              </a:rPr>
              <a:t>Gotemba</a:t>
            </a:r>
            <a:r>
              <a:rPr lang="en-US" sz="1600" dirty="0" smtClean="0">
                <a:solidFill>
                  <a:srgbClr val="C00000"/>
                </a:solidFill>
                <a:hlinkClick r:id="rId3" tooltip="Gotemba, Shizuoka"/>
              </a:rPr>
              <a:t>, Shizuoka</a:t>
            </a:r>
            <a:r>
              <a:rPr lang="en-US" sz="1600" dirty="0" smtClean="0">
                <a:solidFill>
                  <a:srgbClr val="C00000"/>
                </a:solidFill>
              </a:rPr>
              <a:t>, Japan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800px-Sanchi_Stupa_from_Eastern_gate,_Madhya_Prades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228600"/>
            <a:ext cx="5111750" cy="5867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The main </a:t>
            </a:r>
            <a:r>
              <a:rPr lang="en-US" dirty="0" err="1" smtClean="0">
                <a:solidFill>
                  <a:srgbClr val="00B0F0"/>
                </a:solidFill>
              </a:rPr>
              <a:t>Sanchi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Stupa</a:t>
            </a:r>
            <a:r>
              <a:rPr lang="en-US" dirty="0" smtClean="0">
                <a:solidFill>
                  <a:srgbClr val="00B0F0"/>
                </a:solidFill>
              </a:rPr>
              <a:t> from the Eastern gate, in Madhya Pradesh, which contain the relics of </a:t>
            </a:r>
            <a:r>
              <a:rPr lang="en-US" dirty="0" err="1" smtClean="0">
                <a:solidFill>
                  <a:srgbClr val="00B0F0"/>
                </a:solidFill>
              </a:rPr>
              <a:t>Gautam</a:t>
            </a:r>
            <a:r>
              <a:rPr lang="en-US" dirty="0" smtClean="0">
                <a:solidFill>
                  <a:srgbClr val="00B0F0"/>
                </a:solidFill>
              </a:rPr>
              <a:t> Buddha.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800px-Lomas_Rishi_entran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685264"/>
            <a:ext cx="5111750" cy="502868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Mauryan</a:t>
            </a:r>
            <a:r>
              <a:rPr lang="en-US" dirty="0" smtClean="0"/>
              <a:t> architecture in the </a:t>
            </a:r>
            <a:r>
              <a:rPr lang="en-US" dirty="0" err="1" smtClean="0">
                <a:hlinkClick r:id="rId3" tooltip="Barabar Mounts"/>
              </a:rPr>
              <a:t>Barabar</a:t>
            </a:r>
            <a:r>
              <a:rPr lang="en-US" dirty="0" smtClean="0">
                <a:hlinkClick r:id="rId3" tooltip="Barabar Mounts"/>
              </a:rPr>
              <a:t> Mounts</a:t>
            </a:r>
            <a:r>
              <a:rPr lang="en-US" dirty="0" smtClean="0"/>
              <a:t>. </a:t>
            </a:r>
            <a:r>
              <a:rPr lang="en-US" dirty="0" err="1" smtClean="0"/>
              <a:t>Grottoe</a:t>
            </a:r>
            <a:r>
              <a:rPr lang="en-US" dirty="0" smtClean="0"/>
              <a:t> of Lomas </a:t>
            </a:r>
            <a:r>
              <a:rPr lang="en-US" dirty="0" err="1" smtClean="0"/>
              <a:t>Rishi</a:t>
            </a:r>
            <a:r>
              <a:rPr lang="en-US" dirty="0" smtClean="0"/>
              <a:t>. 3rd century BCE.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popular art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1024px-MauryaStatuett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0" y="838200"/>
            <a:ext cx="5111750" cy="2971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C00000"/>
                </a:solidFill>
              </a:rPr>
              <a:t>Statuettes of the </a:t>
            </a:r>
            <a:r>
              <a:rPr lang="en-US" sz="1800" dirty="0" err="1" smtClean="0">
                <a:solidFill>
                  <a:srgbClr val="C00000"/>
                </a:solidFill>
              </a:rPr>
              <a:t>Mauryan</a:t>
            </a:r>
            <a:r>
              <a:rPr lang="en-US" sz="1800" dirty="0" smtClean="0">
                <a:solidFill>
                  <a:srgbClr val="C00000"/>
                </a:solidFill>
              </a:rPr>
              <a:t> era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320px-Patna_Yashas_photos_drawings_and_inscription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273050"/>
            <a:ext cx="4571999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two monumental </a:t>
            </a:r>
            <a:r>
              <a:rPr lang="en-US" dirty="0" err="1" smtClean="0">
                <a:hlinkClick r:id="rId3" tooltip="Yaksha"/>
              </a:rPr>
              <a:t>Yakshas</a:t>
            </a:r>
            <a:r>
              <a:rPr lang="en-US" dirty="0" smtClean="0"/>
              <a:t> discovered in </a:t>
            </a:r>
            <a:r>
              <a:rPr lang="en-US" dirty="0" smtClean="0">
                <a:hlinkClick r:id="rId4" tooltip="Patna"/>
              </a:rPr>
              <a:t>Patna</a:t>
            </a:r>
            <a:r>
              <a:rPr lang="en-US" dirty="0" smtClean="0"/>
              <a:t> (photos and drawings, size: 2 meters tall), and thought to be 3rd century BCE. Left statue inscription: "</a:t>
            </a:r>
            <a:r>
              <a:rPr lang="en-US" dirty="0" err="1" smtClean="0"/>
              <a:t>Yakhe</a:t>
            </a:r>
            <a:r>
              <a:rPr lang="en-US" dirty="0" smtClean="0"/>
              <a:t> </a:t>
            </a:r>
            <a:r>
              <a:rPr lang="en-US" dirty="0" err="1" smtClean="0"/>
              <a:t>Achusatigika</a:t>
            </a:r>
            <a:r>
              <a:rPr lang="en-US" dirty="0" smtClean="0"/>
              <a:t>". Right statue inscription: "</a:t>
            </a:r>
            <a:r>
              <a:rPr lang="en-US" dirty="0" err="1" smtClean="0"/>
              <a:t>Yakhe</a:t>
            </a:r>
            <a:r>
              <a:rPr lang="en-US" dirty="0" smtClean="0"/>
              <a:t> </a:t>
            </a:r>
            <a:r>
              <a:rPr lang="en-US" dirty="0" err="1" smtClean="0"/>
              <a:t>Sanatananda</a:t>
            </a:r>
            <a:r>
              <a:rPr lang="en-US" dirty="0" smtClean="0"/>
              <a:t>".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155</Words>
  <Application>Microsoft Office PowerPoint</Application>
  <PresentationFormat>On-screen Show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Mauryan art </vt:lpstr>
      <vt:lpstr>the most famous example of Mauryan art.</vt:lpstr>
      <vt:lpstr>Slide 3</vt:lpstr>
      <vt:lpstr>sarnath Historical City Bodh Gaya </vt:lpstr>
      <vt:lpstr>Slide 5</vt:lpstr>
      <vt:lpstr>Slide 6</vt:lpstr>
      <vt:lpstr>Architecture </vt:lpstr>
      <vt:lpstr>Examples of popular art </vt:lpstr>
      <vt:lpstr>Slide 9</vt:lpstr>
      <vt:lpstr>Slide 10</vt:lpstr>
      <vt:lpstr>Coins 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Mauryan art </dc:title>
  <dc:creator>admin</dc:creator>
  <cp:lastModifiedBy>admin</cp:lastModifiedBy>
  <cp:revision>26</cp:revision>
  <dcterms:created xsi:type="dcterms:W3CDTF">2018-09-25T06:04:42Z</dcterms:created>
  <dcterms:modified xsi:type="dcterms:W3CDTF">2022-12-19T08:42:32Z</dcterms:modified>
</cp:coreProperties>
</file>